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5" r:id="rId3"/>
    <p:sldId id="268" r:id="rId4"/>
    <p:sldId id="257" r:id="rId5"/>
    <p:sldId id="263" r:id="rId6"/>
    <p:sldId id="258" r:id="rId7"/>
    <p:sldId id="271" r:id="rId8"/>
    <p:sldId id="272" r:id="rId9"/>
    <p:sldId id="260" r:id="rId10"/>
    <p:sldId id="261" r:id="rId11"/>
    <p:sldId id="274" r:id="rId12"/>
    <p:sldId id="273" r:id="rId13"/>
    <p:sldId id="269" r:id="rId14"/>
    <p:sldId id="26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CFE"/>
    <a:srgbClr val="0033CC"/>
    <a:srgbClr val="1D33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7B829-2120-4E5A-B0A8-2389778659D1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25265-EADB-4D15-B589-B24D50999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12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image" Target="../media/image20.jpeg"/><Relationship Id="rId10" Type="http://schemas.openxmlformats.org/officeDocument/2006/relationships/image" Target="../media/image7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14612" y="4643446"/>
            <a:ext cx="60338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Презентация на тему: «Домашние животные».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МБДОУ №4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Кавалерово: 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Савчук Татьяна Викторовна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s://www.stihi.ru/pics/2018/07/03/8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7961538" cy="392909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12845"/>
            <a:ext cx="74888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«Домашние животные.»</a:t>
            </a:r>
          </a:p>
          <a:p>
            <a:pPr lvl="0"/>
            <a:endParaRPr lang="ru-RU" sz="20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Закреплять представления детей о домашних животных.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Образовательные: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Продолжать формировать представления детей о домашних животных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образе жизни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их детёнышах.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Развивающие: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 слуховое и зрительное внимание 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логическое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мышление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память.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-Развивать у детей интерес к живой природе.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Воспитательные: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-Воспитывать заботливое отношение к домашним животным.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курсы мимио\деревня муль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ng_cat_by_moonglowlilly-d5n7zq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41032" y="3212976"/>
            <a:ext cx="1512168" cy="1209431"/>
          </a:xfrm>
          <a:prstGeom prst="rect">
            <a:avLst/>
          </a:prstGeom>
        </p:spPr>
      </p:pic>
      <p:pic>
        <p:nvPicPr>
          <p:cNvPr id="1027" name="Picture 3" descr="C:\Users\User\Desktop\курсы мимио\корова1.pn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827584" y="764704"/>
            <a:ext cx="2631765" cy="1728192"/>
          </a:xfrm>
          <a:prstGeom prst="rect">
            <a:avLst/>
          </a:prstGeom>
          <a:noFill/>
        </p:spPr>
      </p:pic>
      <p:pic>
        <p:nvPicPr>
          <p:cNvPr id="1028" name="Picture 4" descr="C:\Users\User\Desktop\курсы мимио\коза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575713"/>
            <a:ext cx="1728192" cy="1695708"/>
          </a:xfrm>
          <a:prstGeom prst="rect">
            <a:avLst/>
          </a:prstGeom>
          <a:noFill/>
        </p:spPr>
      </p:pic>
      <p:pic>
        <p:nvPicPr>
          <p:cNvPr id="1029" name="Picture 5" descr="C:\Users\User\Desktop\курсы мимио\собака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4293096"/>
            <a:ext cx="1264976" cy="1712190"/>
          </a:xfrm>
          <a:prstGeom prst="rect">
            <a:avLst/>
          </a:prstGeom>
          <a:noFill/>
        </p:spPr>
      </p:pic>
      <p:pic>
        <p:nvPicPr>
          <p:cNvPr id="1030" name="Picture 6" descr="C:\Users\User\Desktop\курсы мимио\лошадь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404664"/>
            <a:ext cx="2857500" cy="2381250"/>
          </a:xfrm>
          <a:prstGeom prst="rect">
            <a:avLst/>
          </a:prstGeom>
          <a:noFill/>
        </p:spPr>
      </p:pic>
      <p:pic>
        <p:nvPicPr>
          <p:cNvPr id="1031" name="Picture 7" descr="C:\Users\User\Desktop\курсы мимио\заяц в.png"/>
          <p:cNvPicPr>
            <a:picLocks noChangeAspect="1" noChangeArrowheads="1"/>
          </p:cNvPicPr>
          <p:nvPr/>
        </p:nvPicPr>
        <p:blipFill>
          <a:blip r:embed="rId7" cstate="print">
            <a:lum contrast="10000"/>
          </a:blip>
          <a:srcRect/>
          <a:stretch>
            <a:fillRect/>
          </a:stretch>
        </p:blipFill>
        <p:spPr bwMode="auto">
          <a:xfrm>
            <a:off x="4211960" y="2060848"/>
            <a:ext cx="1152128" cy="1102202"/>
          </a:xfrm>
          <a:prstGeom prst="rect">
            <a:avLst/>
          </a:prstGeom>
          <a:noFill/>
        </p:spPr>
      </p:pic>
      <p:pic>
        <p:nvPicPr>
          <p:cNvPr id="1032" name="Picture 8" descr="C:\Users\User\Desktop\курсы мимио\овца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75656" y="2852936"/>
            <a:ext cx="1932806" cy="142383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059832" y="33265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Назови животных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A45AD62-A3A6-45D8-B187-B9E914C310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5050403"/>
            <a:ext cx="2084647" cy="11924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53.img.avito.st/432x324/548382025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 flipH="1">
            <a:off x="3707904" y="836712"/>
            <a:ext cx="1213793" cy="1158335"/>
          </a:xfrm>
          <a:prstGeom prst="rect">
            <a:avLst/>
          </a:prstGeom>
          <a:noFill/>
        </p:spPr>
      </p:pic>
      <p:pic>
        <p:nvPicPr>
          <p:cNvPr id="6150" name="Picture 6" descr="https://pristor.ru/wp-content/uploads/2018/05/%D0%94%D0%BE%D0%BC-%D0%BA%D0%B2%D0%B0%D1%80%D1%82%D0%B8%D1%80%D0%B0-%D0%B4%D0%BE%D0%BC%D0%B8%D0%BA-%D0%BA%D1%80%D0%B0%D1%81%D0%B8%D0%B2%D1%8B%D0%B5-%D0%BA%D0%B0%D1%80%D1%82%D0%B8%D0%BD%D0%BA%D0%B8-%D0%B4%D0%BB%D1%8F-%D0%B4%D0%B5%D1%82%D0%B5%D0%B9-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332656"/>
            <a:ext cx="1728192" cy="1728192"/>
          </a:xfrm>
          <a:prstGeom prst="rect">
            <a:avLst/>
          </a:prstGeom>
          <a:noFill/>
        </p:spPr>
      </p:pic>
      <p:pic>
        <p:nvPicPr>
          <p:cNvPr id="8" name="Picture 6" descr="https://ozon-st.cdn.ngenix.net/multimedia/101528485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 bwMode="auto">
          <a:xfrm>
            <a:off x="179512" y="548680"/>
            <a:ext cx="3224668" cy="1529030"/>
          </a:xfrm>
          <a:prstGeom prst="rect">
            <a:avLst/>
          </a:prstGeom>
          <a:noFill/>
        </p:spPr>
      </p:pic>
      <p:pic>
        <p:nvPicPr>
          <p:cNvPr id="9" name="Picture 8" descr="https://d2gg9evh47fn9z.cloudfront.net/800px_COLOURBOX9130364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332656"/>
            <a:ext cx="1611719" cy="1788315"/>
          </a:xfrm>
          <a:prstGeom prst="rect">
            <a:avLst/>
          </a:prstGeom>
          <a:noFill/>
        </p:spPr>
      </p:pic>
      <p:pic>
        <p:nvPicPr>
          <p:cNvPr id="10" name="Picture 6" descr="C:\Users\User\Desktop\курсы мимио\лошадь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5373216"/>
            <a:ext cx="1224136" cy="1020113"/>
          </a:xfrm>
          <a:prstGeom prst="rect">
            <a:avLst/>
          </a:prstGeom>
          <a:noFill/>
        </p:spPr>
      </p:pic>
      <p:pic>
        <p:nvPicPr>
          <p:cNvPr id="11" name="Рисунок 10" descr="png_cat_by_moonglowlilly-d5n7zqm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43808" y="5373216"/>
            <a:ext cx="1224136" cy="979063"/>
          </a:xfrm>
          <a:prstGeom prst="rect">
            <a:avLst/>
          </a:prstGeom>
        </p:spPr>
      </p:pic>
      <p:pic>
        <p:nvPicPr>
          <p:cNvPr id="12" name="Picture 5" descr="C:\Users\User\Desktop\курсы мимио\собака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5229200"/>
            <a:ext cx="792088" cy="1072119"/>
          </a:xfrm>
          <a:prstGeom prst="rect">
            <a:avLst/>
          </a:prstGeom>
          <a:noFill/>
        </p:spPr>
      </p:pic>
      <p:pic>
        <p:nvPicPr>
          <p:cNvPr id="14" name="Picture 4" descr="C:\Users\User\Desktop\курсы мимио\коза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2320" y="5301208"/>
            <a:ext cx="1008112" cy="989163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861581" y="188640"/>
            <a:ext cx="14208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Чей дом?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-3.61111E-6 -0.409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44444E-6 L 0.25191 -0.4513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" y="-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2.5E-6 -0.451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-0.18107 -0.3886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Desktop\курсы мимио\деревня мульт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8" descr="C:\Users\User\Desktop\курсы мимио\овца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789040"/>
            <a:ext cx="2520280" cy="1856607"/>
          </a:xfrm>
          <a:prstGeom prst="rect">
            <a:avLst/>
          </a:prstGeom>
          <a:noFill/>
        </p:spPr>
      </p:pic>
      <p:pic>
        <p:nvPicPr>
          <p:cNvPr id="5" name="Picture 4" descr="C:\Users\User\Desktop\курсы мимио\коза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717032"/>
            <a:ext cx="2160240" cy="211963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131840" y="332656"/>
            <a:ext cx="3096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Узнай по звуку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95936" y="1772816"/>
            <a:ext cx="48245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Вот окошко распахнулось </a:t>
            </a: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(руки в стороны)</a:t>
            </a:r>
            <a:b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Вышла кошка на карниз. 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(имитация грациозной походки кошки)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Посмотрела кошка вверх, 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(запрокинуть голову, посмотреть вверх)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Посмотрела кошка вниз.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(опустить голову, посмотреть вниз)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Вот налево повернулась, 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(повернуть голову налево)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Проводила взглядом мух. 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(повернуть голову направо)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Потянулась, улыбнулась 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(соответствующие движения и мимика)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уселась на карниз.</a:t>
            </a:r>
          </a:p>
        </p:txBody>
      </p:sp>
      <p:pic>
        <p:nvPicPr>
          <p:cNvPr id="5" name="Рисунок 4" descr="png_cat_by_moonglowlilly-d5n7zq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3" y="2276872"/>
            <a:ext cx="2682501" cy="21454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38919" y="404664"/>
            <a:ext cx="16661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3543" y="260648"/>
            <a:ext cx="1836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Назови детёныша?</a:t>
            </a:r>
          </a:p>
        </p:txBody>
      </p:sp>
      <p:pic>
        <p:nvPicPr>
          <p:cNvPr id="1026" name="Picture 2" descr="https://www.pngkey.com/png/full/399-3998203_-puppy-png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 flipH="1">
            <a:off x="7740352" y="1988840"/>
            <a:ext cx="504056" cy="720080"/>
          </a:xfrm>
          <a:prstGeom prst="rect">
            <a:avLst/>
          </a:prstGeom>
          <a:noFill/>
        </p:spPr>
      </p:pic>
      <p:pic>
        <p:nvPicPr>
          <p:cNvPr id="1027" name="Picture 3" descr="C:\Users\User\Desktop\hello_html_m5750ca78.pn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275856" y="1196752"/>
            <a:ext cx="1368152" cy="1711510"/>
          </a:xfrm>
          <a:prstGeom prst="rect">
            <a:avLst/>
          </a:prstGeom>
          <a:noFill/>
        </p:spPr>
      </p:pic>
      <p:pic>
        <p:nvPicPr>
          <p:cNvPr id="1035" name="Picture 11" descr="https://img1.liveinternet.ru/images/attach/c/8/102/45/102045287_0_6a144_7162010b_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3573016"/>
            <a:ext cx="792088" cy="784167"/>
          </a:xfrm>
          <a:prstGeom prst="rect">
            <a:avLst/>
          </a:prstGeom>
          <a:noFill/>
        </p:spPr>
      </p:pic>
      <p:pic>
        <p:nvPicPr>
          <p:cNvPr id="1037" name="Picture 13" descr="https://smallimg.pngkey.com/png/small/53-538591_vaca-by-estrellacristal-mesohippus-horse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131840" y="3645024"/>
            <a:ext cx="1286377" cy="1132731"/>
          </a:xfrm>
          <a:prstGeom prst="rect">
            <a:avLst/>
          </a:prstGeom>
          <a:noFill/>
        </p:spPr>
      </p:pic>
      <p:pic>
        <p:nvPicPr>
          <p:cNvPr id="1039" name="Picture 15" descr="https://pngimage.net/wp-content/uploads/2018/05/cabras-png-5-300x20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2195736" y="5589240"/>
            <a:ext cx="1152128" cy="768085"/>
          </a:xfrm>
          <a:prstGeom prst="rect">
            <a:avLst/>
          </a:prstGeom>
          <a:noFill/>
        </p:spPr>
      </p:pic>
      <p:pic>
        <p:nvPicPr>
          <p:cNvPr id="9" name="Picture 4" descr="C:\Users\User\Desktop\курсы мимио\коза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683568" y="5157192"/>
            <a:ext cx="1296144" cy="1271781"/>
          </a:xfrm>
          <a:prstGeom prst="rect">
            <a:avLst/>
          </a:prstGeom>
          <a:noFill/>
        </p:spPr>
      </p:pic>
      <p:pic>
        <p:nvPicPr>
          <p:cNvPr id="11" name="Picture 4" descr="http://dobro-vet.ru/wp-content/uploads/sterilca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796136" y="3140968"/>
            <a:ext cx="1800200" cy="1294488"/>
          </a:xfrm>
          <a:prstGeom prst="rect">
            <a:avLst/>
          </a:prstGeom>
          <a:noFill/>
        </p:spPr>
      </p:pic>
      <p:pic>
        <p:nvPicPr>
          <p:cNvPr id="13" name="Picture 2" descr="https://img-fotki.yandex.ru/get/5312/66124276.14/0_61ecb_daf89a_L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44208" y="1700808"/>
            <a:ext cx="1080119" cy="1106679"/>
          </a:xfrm>
          <a:prstGeom prst="rect">
            <a:avLst/>
          </a:prstGeom>
          <a:noFill/>
        </p:spPr>
      </p:pic>
      <p:pic>
        <p:nvPicPr>
          <p:cNvPr id="14" name="Picture 6" descr="C:\Users\User\Desktop\курсы мимио\лошадь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395536" y="692696"/>
            <a:ext cx="2664296" cy="2132450"/>
          </a:xfrm>
          <a:prstGeom prst="rect">
            <a:avLst/>
          </a:prstGeom>
          <a:noFill/>
        </p:spPr>
      </p:pic>
      <p:pic>
        <p:nvPicPr>
          <p:cNvPr id="3" name="Picture 2" descr="C:\Users\User\Desktop\курсы мимио\корова2.png"/>
          <p:cNvPicPr>
            <a:picLocks noChangeAspect="1" noChangeArrowheads="1"/>
          </p:cNvPicPr>
          <p:nvPr/>
        </p:nvPicPr>
        <p:blipFill>
          <a:blip r:embed="rId11" cstate="print">
            <a:lum contrast="30000"/>
          </a:blip>
          <a:srcRect/>
          <a:stretch>
            <a:fillRect/>
          </a:stretch>
        </p:blipFill>
        <p:spPr bwMode="auto">
          <a:xfrm>
            <a:off x="467544" y="3313550"/>
            <a:ext cx="2520280" cy="1461154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7D487AA-BAE6-40AC-8162-13CF09996B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5796136" y="5306716"/>
            <a:ext cx="1652371" cy="9727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157FF67-C1C1-4EBB-9EB3-C12B986775F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0979" y="5495281"/>
            <a:ext cx="922549" cy="7841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2543" y="260648"/>
            <a:ext cx="21189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Отгадай загадки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1556792"/>
            <a:ext cx="3096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Возле дома дом стоит.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же там всю ночь не спит?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чужих лает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дому не пускает.</a:t>
            </a:r>
          </a:p>
        </p:txBody>
      </p:sp>
      <p:pic>
        <p:nvPicPr>
          <p:cNvPr id="3074" name="Picture 2" descr="https://img-fotki.yandex.ru/get/5312/66124276.14/0_61ecb_daf89a_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571744"/>
            <a:ext cx="1517353" cy="155466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868144" y="1700808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Сама пёстрая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ест зелёное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даёт белое.</a:t>
            </a:r>
          </a:p>
        </p:txBody>
      </p:sp>
      <p:pic>
        <p:nvPicPr>
          <p:cNvPr id="7" name="Picture 3" descr="C:\Users\User\Desktop\курсы мимио\корова1.pn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6072198" y="2428868"/>
            <a:ext cx="2631765" cy="172819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99592" y="4509120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Пятачком в земле копалась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грязной луже искупалась.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2080" y="4221088"/>
            <a:ext cx="33843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порога плачет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Коготки прячет.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Тихо в комнату войдет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Замурлычет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запоет.</a:t>
            </a:r>
          </a:p>
        </p:txBody>
      </p:sp>
      <p:pic>
        <p:nvPicPr>
          <p:cNvPr id="3076" name="Picture 4" descr="http://dobro-vet.ru/wp-content/uploads/sterilca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4714884"/>
            <a:ext cx="2784865" cy="1864063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AF9E1F0-630B-4371-A524-DE0FFE4ED4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76" y="5357826"/>
            <a:ext cx="2085013" cy="1194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User\Desktop\курсы мимио\коз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75518"/>
            <a:ext cx="1944216" cy="1907672"/>
          </a:xfrm>
          <a:prstGeom prst="rect">
            <a:avLst/>
          </a:prstGeom>
          <a:noFill/>
        </p:spPr>
      </p:pic>
      <p:pic>
        <p:nvPicPr>
          <p:cNvPr id="4" name="Picture 5" descr="C:\Users\User\Desktop\курсы мимио\собака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492896"/>
            <a:ext cx="1158576" cy="1568174"/>
          </a:xfrm>
          <a:prstGeom prst="rect">
            <a:avLst/>
          </a:prstGeom>
          <a:noFill/>
        </p:spPr>
      </p:pic>
      <p:pic>
        <p:nvPicPr>
          <p:cNvPr id="5" name="Picture 10" descr="https://smirnova-ozr-dou63.edumsko.ru/uploads/4000/15379/persona/folders/Zagadki/volk.png?147570270726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564904"/>
            <a:ext cx="2016224" cy="156138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987825" y="332656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Четвертый лишний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7605376-F5FF-4D73-B5AE-2CC49A3C6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741" y="2773384"/>
            <a:ext cx="2149155" cy="1231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img0.liveinternet.ru/images/attach/c/8/99/117/99117356_large_Razvivaemvnimanie22.jpg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l="5006" t="2450" r="3224" b="3210"/>
          <a:stretch>
            <a:fillRect/>
          </a:stretch>
        </p:blipFill>
        <p:spPr bwMode="auto">
          <a:xfrm>
            <a:off x="2555776" y="980728"/>
            <a:ext cx="3960440" cy="55446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12543" y="260648"/>
            <a:ext cx="21189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Найди отличия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2861188" y="2888376"/>
            <a:ext cx="720080" cy="72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771800" y="1700808"/>
            <a:ext cx="720080" cy="72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139952" y="2780928"/>
            <a:ext cx="720080" cy="72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292080" y="2996952"/>
            <a:ext cx="720080" cy="72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7FAF660-8613-4345-B890-E77DF39F1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61382" y="2888376"/>
            <a:ext cx="577604" cy="720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get-pdb/1823123/983e276f-a7be-44fc-823c-9eb33023ecf3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1" y="980728"/>
            <a:ext cx="4858304" cy="556048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722921" y="332656"/>
            <a:ext cx="16981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Где чья тень?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779912" y="1772816"/>
            <a:ext cx="1368152" cy="3960440"/>
          </a:xfrm>
          <a:prstGeom prst="straightConnector1">
            <a:avLst/>
          </a:prstGeom>
          <a:ln w="38100">
            <a:solidFill>
              <a:srgbClr val="1D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779912" y="2996952"/>
            <a:ext cx="1440160" cy="1656184"/>
          </a:xfrm>
          <a:prstGeom prst="straightConnector1">
            <a:avLst/>
          </a:prstGeom>
          <a:ln w="38100">
            <a:solidFill>
              <a:srgbClr val="1D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3779912" y="1556792"/>
            <a:ext cx="1440160" cy="3024336"/>
          </a:xfrm>
          <a:prstGeom prst="straightConnector1">
            <a:avLst/>
          </a:prstGeom>
          <a:ln w="38100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779912" y="3068960"/>
            <a:ext cx="1440160" cy="2808312"/>
          </a:xfrm>
          <a:prstGeom prst="straightConnector1">
            <a:avLst/>
          </a:prstGeom>
          <a:ln w="38100">
            <a:solidFill>
              <a:srgbClr val="000CF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B8FA606-0F6B-4431-A927-286AE5CC6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31" y="4077072"/>
            <a:ext cx="1461858" cy="837790"/>
          </a:xfrm>
          <a:prstGeom prst="rect">
            <a:avLst/>
          </a:prstGeom>
        </p:spPr>
      </p:pic>
      <p:pic>
        <p:nvPicPr>
          <p:cNvPr id="5" name="Picture 6" descr="C:\Users\User\Desktop\курсы мимио\лошадь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924944"/>
            <a:ext cx="2520280" cy="2100233"/>
          </a:xfrm>
          <a:prstGeom prst="rect">
            <a:avLst/>
          </a:prstGeom>
          <a:noFill/>
        </p:spPr>
      </p:pic>
      <p:pic>
        <p:nvPicPr>
          <p:cNvPr id="4" name="Рисунок 3" descr="png_cat_by_moonglowlilly-d5n7zq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36" y="1484784"/>
            <a:ext cx="1152128" cy="92147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29636" y="476672"/>
            <a:ext cx="2284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Кто  где спрятался?</a:t>
            </a:r>
          </a:p>
        </p:txBody>
      </p:sp>
      <p:pic>
        <p:nvPicPr>
          <p:cNvPr id="1026" name="Picture 2" descr="C:\Users\User\Desktop\курсы мимио\barn-clipart-preschool-850694-474735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1960" y="1018784"/>
            <a:ext cx="6120680" cy="482043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9077624-1D05-425A-AE09-2B16DF3AD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2420888"/>
            <a:ext cx="1944216" cy="1112092"/>
          </a:xfrm>
          <a:prstGeom prst="rect">
            <a:avLst/>
          </a:prstGeom>
        </p:spPr>
      </p:pic>
      <p:pic>
        <p:nvPicPr>
          <p:cNvPr id="2" name="Picture 6" descr="C:\Users\User\Desktop\курсы мимио\лошадь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980728"/>
            <a:ext cx="2088232" cy="1740193"/>
          </a:xfrm>
          <a:prstGeom prst="rect">
            <a:avLst/>
          </a:prstGeom>
          <a:noFill/>
        </p:spPr>
      </p:pic>
      <p:pic>
        <p:nvPicPr>
          <p:cNvPr id="4" name="Рисунок 3" descr="png_cat_by_moonglowlilly-d5n7zq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36" y="4005064"/>
            <a:ext cx="2520280" cy="2015719"/>
          </a:xfrm>
          <a:prstGeom prst="rect">
            <a:avLst/>
          </a:prstGeom>
        </p:spPr>
      </p:pic>
      <p:pic>
        <p:nvPicPr>
          <p:cNvPr id="2050" name="Picture 2" descr="C:\Users\User\Desktop\фоны\Треугольники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000CFE">
                <a:tint val="45000"/>
                <a:satMod val="400000"/>
              </a:srgbClr>
            </a:duotone>
            <a:lum bright="20000"/>
          </a:blip>
          <a:srcRect/>
          <a:stretch>
            <a:fillRect/>
          </a:stretch>
        </p:blipFill>
        <p:spPr bwMode="auto">
          <a:xfrm rot="16200000">
            <a:off x="755576" y="1556792"/>
            <a:ext cx="2597274" cy="2597274"/>
          </a:xfrm>
          <a:prstGeom prst="rect">
            <a:avLst/>
          </a:prstGeom>
          <a:noFill/>
        </p:spPr>
      </p:pic>
      <p:pic>
        <p:nvPicPr>
          <p:cNvPr id="2051" name="Picture 3" descr="C:\Users\User\Desktop\фоны\Треугольники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5364088" y="548680"/>
            <a:ext cx="2592288" cy="2592288"/>
          </a:xfrm>
          <a:prstGeom prst="rect">
            <a:avLst/>
          </a:prstGeom>
          <a:noFill/>
        </p:spPr>
      </p:pic>
      <p:pic>
        <p:nvPicPr>
          <p:cNvPr id="2052" name="Picture 4" descr="C:\Users\User\Desktop\фоны\Звезды_синие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3717032"/>
            <a:ext cx="2669282" cy="266928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123729" y="332656"/>
            <a:ext cx="3096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Кто здесь спрятался?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181</Words>
  <Application>Microsoft Office PowerPoint</Application>
  <PresentationFormat>Экран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 Новиков</dc:creator>
  <cp:lastModifiedBy>123</cp:lastModifiedBy>
  <cp:revision>67</cp:revision>
  <dcterms:created xsi:type="dcterms:W3CDTF">2019-11-30T13:00:30Z</dcterms:created>
  <dcterms:modified xsi:type="dcterms:W3CDTF">2024-10-01T12:21:49Z</dcterms:modified>
</cp:coreProperties>
</file>